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notesMasterIdLst>
    <p:notesMasterId r:id="rId35"/>
  </p:notesMasterIdLst>
  <p:handoutMasterIdLst>
    <p:handoutMasterId r:id="rId36"/>
  </p:handoutMasterIdLst>
  <p:sldIdLst>
    <p:sldId id="256" r:id="rId6"/>
    <p:sldId id="260" r:id="rId7"/>
    <p:sldId id="26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</p:sldIdLst>
  <p:sldSz cx="12192000" cy="6858000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982"/>
    <a:srgbClr val="3C95D4"/>
    <a:srgbClr val="D67B19"/>
    <a:srgbClr val="BE2B22"/>
    <a:srgbClr val="BE0122"/>
    <a:srgbClr val="141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75BD9-6BEC-39D6-2E53-996BB2ECC9F3}" v="7" dt="2024-01-16T09:26:10.804"/>
    <p1510:client id="{6D453302-4B61-4CC3-8A9C-7FC1097A9073}" v="6" dt="2024-01-15T13:52:02.686"/>
    <p1510:client id="{782753DE-04A4-4052-9D22-1741D297466B}" v="2" dt="2024-01-16T10:01:28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91" autoAdjust="0"/>
  </p:normalViewPr>
  <p:slideViewPr>
    <p:cSldViewPr snapToGrid="0" snapToObjects="1">
      <p:cViewPr varScale="1">
        <p:scale>
          <a:sx n="88" d="100"/>
          <a:sy n="88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78E47D0-1DC3-4B2E-A8AF-07A831B0BA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B248F8-BC00-42DF-8BAC-D299553D5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94DCE-AEF8-48CC-94E1-B26A1F39D3A3}" type="datetimeFigureOut">
              <a:rPr lang="nl-NL" smtClean="0"/>
              <a:t>26-3-2024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A28CA8-A96B-4B2F-A381-AF48A5359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E0358B-81DE-4149-9C93-57AD87F980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60A00-5D44-4476-8DA2-7BD08E3AEF3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74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A289-CF9A-4078-9B46-F3A7BA5C7CC9}" type="datetimeFigureOut">
              <a:rPr lang="nl-NL" smtClean="0"/>
              <a:t>26-3-2024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ACD1-B731-490C-97F5-3D16C92D923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52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Video RIVM: https://www.rivm.nl/tekenbeten-en-lyme/voorlichtingsmateriaal/videos </a:t>
            </a:r>
          </a:p>
          <a:p>
            <a:r>
              <a:rPr lang="nl-NL" dirty="0"/>
              <a:t>Video Clipphanger: https://basisonderwijs.online/filmpje.html?youtube=pitdG7tB70I&amp;titel=Clipphanger%20%7C%20Wat%20is%20de%20ziekte%20van%20Lyme? </a:t>
            </a:r>
          </a:p>
          <a:p>
            <a:endParaRPr lang="nl-NL" dirty="0"/>
          </a:p>
          <a:p>
            <a:r>
              <a:rPr lang="nl-NL" dirty="0"/>
              <a:t>Koppeling kopiëren en plakken in de browser als de link in de slide niet werkt.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48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60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Dus de teek zo snel mogelijk verwijderen als je hem ziet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4174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7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plekken zijn lekker warm, voorkeursplek voor de teek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18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84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05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278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2969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7361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49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1494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55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887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2765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655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Vraag je ouders ook om hulp bij deze controle!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110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673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81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28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259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25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66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754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06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ACD1-B731-490C-97F5-3D16C92D9236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23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28" y="3337933"/>
            <a:ext cx="9914672" cy="1226633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328" y="4765288"/>
            <a:ext cx="9914673" cy="492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0" y="1970049"/>
            <a:ext cx="9360000" cy="1300975"/>
          </a:xfr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416001" y="3494048"/>
            <a:ext cx="9360000" cy="303313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14196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tekststijl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28" y="3337933"/>
            <a:ext cx="9914672" cy="1226633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328" y="4765288"/>
            <a:ext cx="9914673" cy="492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1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28" y="3337933"/>
            <a:ext cx="9914672" cy="1226633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328" y="4765288"/>
            <a:ext cx="9914673" cy="492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7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28" y="3337933"/>
            <a:ext cx="9914672" cy="1226633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328" y="4765288"/>
            <a:ext cx="9914673" cy="492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736" y="1703273"/>
            <a:ext cx="9292064" cy="76486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rgbClr val="9729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061737" y="2557346"/>
            <a:ext cx="9292064" cy="396983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14196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tekststijl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0" y="1703273"/>
            <a:ext cx="9360000" cy="76486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rgbClr val="9729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416001" y="2557346"/>
            <a:ext cx="9360000" cy="396983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14196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tekststijl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olgpagin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0" y="1703273"/>
            <a:ext cx="9360000" cy="76486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rgbClr val="3C95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00" y="2557346"/>
            <a:ext cx="9360000" cy="396983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0" y="1703273"/>
            <a:ext cx="9360000" cy="76486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rgbClr val="3C95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416001" y="2557346"/>
            <a:ext cx="9360000" cy="396983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tekststijl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0" y="1703273"/>
            <a:ext cx="9360000" cy="76486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rgbClr val="9729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416001" y="2557346"/>
            <a:ext cx="9360000" cy="139018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tekststijl van het model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1415897" y="4680000"/>
            <a:ext cx="9360000" cy="14236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FAABE-855B-C641-8CD1-96845C80A97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82" r:id="rId3"/>
    <p:sldLayoutId id="2147483684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vm.nl/tekenbeten-en-lyme/voorlichtingsmateriaal/vide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basisonderwijs.online/filmpje.html?youtube=pitdG7tB70I&amp;titel=Clipphanger%20%7C%20Wat%20is%20de%20ziekte%20van%20Lyme?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De Teek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Kennisquiz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782DD1-E160-CF02-7B1E-596519C4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151" y="438005"/>
            <a:ext cx="2200847" cy="22069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580F39-0816-E7BF-3A00-573440B29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099" y="5007679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0" y="2852057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Teken klimmen, vanuit het hoge gras of vanaf de grond, op je huid wanneer je hierover loopt, op zit of ligt.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4" name="Afbeelding 5" descr="Afbeelding met gras, persoon, buitenshuis, veld&#10;&#10;Automatisch gegenereerde beschrijving">
            <a:extLst>
              <a:ext uri="{FF2B5EF4-FFF2-40B4-BE49-F238E27FC236}">
                <a16:creationId xmlns:a16="http://schemas.microsoft.com/office/drawing/2014/main" id="{44251943-7385-5D96-4DDA-9D9083F15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276" y="3754274"/>
            <a:ext cx="3539447" cy="23308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85C92A-8737-A2B9-F0ED-860A078C14C8}"/>
              </a:ext>
            </a:extLst>
          </p:cNvPr>
          <p:cNvSpPr txBox="1"/>
          <p:nvPr/>
        </p:nvSpPr>
        <p:spPr>
          <a:xfrm>
            <a:off x="5438058" y="6085122"/>
            <a:ext cx="131588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900" dirty="0"/>
              <a:t>Bron: iStockPhoto</a:t>
            </a:r>
          </a:p>
        </p:txBody>
      </p:sp>
    </p:spTree>
    <p:extLst>
      <p:ext uri="{BB962C8B-B14F-4D97-AF65-F5344CB8AC3E}">
        <p14:creationId xmlns:p14="http://schemas.microsoft.com/office/powerpoint/2010/main" val="96347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Van een tekenbeet kun je ziek worden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accent6"/>
                </a:solidFill>
              </a:rPr>
              <a:t>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De teek kan jou ziek maken met de ziekte van Lyme</a:t>
            </a:r>
            <a:br>
              <a:rPr lang="nl-NL" sz="2800" dirty="0"/>
            </a:br>
            <a:r>
              <a:rPr lang="nl-NL" sz="2800" dirty="0"/>
              <a:t>Teken in het buitenland kunnen jou ook ziek maken met andere ziektes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4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Teken kunnen overal op het lichaam bijten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1703273"/>
            <a:ext cx="7072663" cy="764865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accent6"/>
                </a:solidFill>
              </a:rPr>
              <a:t>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81664" y="2764972"/>
            <a:ext cx="5918887" cy="2891350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De favoriete plekjes van de teek: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Tussen je benen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Aan de achterkant van je knieën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Onder je armen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Tussen de billen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Bij je haar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861D831-A9B3-42E2-8621-B8721F06E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433" y="1241963"/>
            <a:ext cx="4590723" cy="50497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3893E23-3C90-FCFF-5C21-413812D94B60}"/>
              </a:ext>
            </a:extLst>
          </p:cNvPr>
          <p:cNvSpPr txBox="1"/>
          <p:nvPr/>
        </p:nvSpPr>
        <p:spPr>
          <a:xfrm>
            <a:off x="9744537" y="4643977"/>
            <a:ext cx="74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118999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Na het buitenspelen in de natuur moet ik mijzelf controleren op teken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6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accent6"/>
                </a:solidFill>
              </a:rPr>
              <a:t>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Na het buitenspelen in de natuur moet ik mijzelf altijd controleren op teken of iemand vragen dat voor me te doen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4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Ik kan mij beschermen tegen een beet van een teek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1703273"/>
            <a:ext cx="6791829" cy="764865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accent6"/>
                </a:solidFill>
              </a:rPr>
              <a:t>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0" y="2677886"/>
            <a:ext cx="7839211" cy="230375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buNone/>
            </a:pPr>
            <a:r>
              <a:rPr lang="nl-NL" sz="2800" dirty="0"/>
              <a:t>Ik kan mij beschermen door:</a:t>
            </a:r>
          </a:p>
          <a:p>
            <a:pPr marL="0" lvl="1" indent="-457200" algn="just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1967"/>
                </a:solidFill>
                <a:latin typeface="Arial"/>
                <a:cs typeface="Arial"/>
              </a:rPr>
              <a:t>Een lange broek en lange mouwen te dragen</a:t>
            </a:r>
          </a:p>
          <a:p>
            <a:pPr marL="0" lvl="1" indent="-457200" algn="just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1967"/>
                </a:solidFill>
                <a:latin typeface="Arial"/>
                <a:cs typeface="Arial"/>
              </a:rPr>
              <a:t>Een zalf of spray te gebruiken</a:t>
            </a:r>
            <a:endParaRPr lang="nl-NL" dirty="0">
              <a:solidFill>
                <a:srgbClr val="141967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5A4039B-9C2E-5185-CB23-02AC23FE6457}"/>
              </a:ext>
            </a:extLst>
          </p:cNvPr>
          <p:cNvSpPr txBox="1"/>
          <p:nvPr/>
        </p:nvSpPr>
        <p:spPr>
          <a:xfrm>
            <a:off x="9563744" y="5236177"/>
            <a:ext cx="131588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900" dirty="0"/>
              <a:t>Bron: iStockPhoto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A414AC-D437-AD78-3C5B-7DF0856E9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23" y="3612659"/>
            <a:ext cx="2534239" cy="18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Als ik ben gebeten door een teek moet ik deze zo snel</a:t>
            </a:r>
            <a:br>
              <a:rPr lang="nl-NL" sz="2800" dirty="0"/>
            </a:br>
            <a:r>
              <a:rPr lang="nl-NL" sz="2800" dirty="0"/>
              <a:t>mogelijk verwijderen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teek? Pak ‘m beet!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Link naar de video van het RIVM:	</a:t>
            </a:r>
            <a:r>
              <a:rPr lang="nl-NL" dirty="0">
                <a:hlinkClick r:id="rId3"/>
              </a:rPr>
              <a:t>Teken en Lyme: Een teek? Pak 'em beet!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Link naar Clipphanger: 		</a:t>
            </a:r>
            <a:r>
              <a:rPr lang="nl-NL" dirty="0">
                <a:hlinkClick r:id="rId4"/>
              </a:rPr>
              <a:t>Wat is de ziekte van Lyme?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88533D1-E6B0-3E10-9346-08BFDCFB21A6}"/>
              </a:ext>
            </a:extLst>
          </p:cNvPr>
          <p:cNvSpPr txBox="1"/>
          <p:nvPr/>
        </p:nvSpPr>
        <p:spPr>
          <a:xfrm>
            <a:off x="108427" y="6472673"/>
            <a:ext cx="74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334471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accent6"/>
                </a:solidFill>
              </a:rPr>
              <a:t>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Ben je gebeten? Zo snel mogelijk de teek verwijderen!</a:t>
            </a:r>
          </a:p>
          <a:p>
            <a:pPr marL="0" indent="0" algn="ctr">
              <a:buNone/>
            </a:pPr>
            <a:r>
              <a:rPr lang="nl-NL" sz="2800" dirty="0"/>
              <a:t>Vraag je ouders of meester/juf om hulp.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Het verwijderen van een teek lukt als beste met mijn vingers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6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2819400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Een teek is het beste te verwijderen met een pincet of tekentang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A20FD7-2AD7-537E-82F6-422E83FC9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48" t="9035" r="248"/>
          <a:stretch/>
        </p:blipFill>
        <p:spPr>
          <a:xfrm>
            <a:off x="4273471" y="4052406"/>
            <a:ext cx="3645057" cy="23972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6552184-27F9-D22E-BA08-EAC328CFB6DB}"/>
              </a:ext>
            </a:extLst>
          </p:cNvPr>
          <p:cNvSpPr txBox="1"/>
          <p:nvPr/>
        </p:nvSpPr>
        <p:spPr>
          <a:xfrm>
            <a:off x="5725884" y="6449667"/>
            <a:ext cx="74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2083440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De ziekte van Lyme kan ik herkennen aan een rode ring of rode plek op mijn huid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4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1116595"/>
            <a:ext cx="9360000" cy="764865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accent6"/>
                </a:solidFill>
              </a:rPr>
              <a:t>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1941" y="2128747"/>
            <a:ext cx="9360000" cy="2046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De ziekte van Lyme kan je herkennen aan een rode ring of rode plek op je huid rond de plaats waar de teek heeft gebeten.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B5B0BA2-A2BA-30F8-8025-4FEB1205D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483" y="3718061"/>
            <a:ext cx="3273836" cy="22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B0283-5E1D-829A-A27E-EA7001ACC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9922"/>
          <a:stretch/>
        </p:blipFill>
        <p:spPr bwMode="auto">
          <a:xfrm>
            <a:off x="6361683" y="3718061"/>
            <a:ext cx="3276824" cy="22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13DC387-247C-BE12-0FFC-60D8E632813F}"/>
              </a:ext>
            </a:extLst>
          </p:cNvPr>
          <p:cNvSpPr txBox="1"/>
          <p:nvPr/>
        </p:nvSpPr>
        <p:spPr>
          <a:xfrm>
            <a:off x="5725884" y="6090437"/>
            <a:ext cx="74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86350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Na een tekenbeet moet ik mijzelf 1 week in de gaten houden op koorts, (spier)pijn en kringen of vlekken op de huid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3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Na een tekenbeet moet ik mijzelf </a:t>
            </a:r>
            <a:r>
              <a:rPr lang="nl-NL" sz="2800" u="sng" dirty="0"/>
              <a:t>3 maanden</a:t>
            </a:r>
            <a:r>
              <a:rPr lang="nl-NL" sz="2800" dirty="0"/>
              <a:t> in de gaten houden op koorts, (spier)pijn en kringen of vlekken op de huid.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Teken zijn alleen actief in de lente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810644"/>
            <a:ext cx="9360000" cy="764865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0" y="1785345"/>
            <a:ext cx="9360000" cy="3729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Teken zijn actief van maart tot en met oktober</a:t>
            </a:r>
          </a:p>
          <a:p>
            <a:pPr marL="0" indent="0" algn="ctr">
              <a:buNone/>
            </a:pPr>
            <a:endParaRPr lang="nl-NL" sz="2800" dirty="0"/>
          </a:p>
          <a:p>
            <a:pPr marL="0" indent="0" algn="ctr">
              <a:buNone/>
            </a:pPr>
            <a:endParaRPr lang="nl-NL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B6448F-00BD-F36F-0EBC-47390615F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" y="2096218"/>
            <a:ext cx="67151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6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26089-2045-3573-3092-8CE75844B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Einde!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E21965-E2BE-D919-059D-9941FA54D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Goed gedaan! Nu weet jij alles over de teek!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82EE41-8962-DBFF-3A28-64E000FA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035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Een teek is zo groot als een euromunt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Een teek is zo klein:</a:t>
            </a:r>
          </a:p>
          <a:p>
            <a:pPr algn="ctr"/>
            <a:endParaRPr lang="nl-NL" sz="28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28CC650F-083D-36B4-457E-B9D4870E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92" y="4053663"/>
            <a:ext cx="3085216" cy="220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D612834-0C86-A54D-63E3-E3698867D37A}"/>
              </a:ext>
            </a:extLst>
          </p:cNvPr>
          <p:cNvSpPr txBox="1"/>
          <p:nvPr/>
        </p:nvSpPr>
        <p:spPr>
          <a:xfrm>
            <a:off x="5725885" y="6235919"/>
            <a:ext cx="74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374551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Een teek leeft van het bloed van de mens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accent6"/>
                </a:solidFill>
              </a:rPr>
              <a:t>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2944188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De teek bijt in de huid en zuigt zich vol met jouw bloed, de teek leeft van dit bloed</a:t>
            </a:r>
          </a:p>
          <a:p>
            <a:pPr algn="ctr"/>
            <a:endParaRPr lang="nl-NL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4BCF327-7A62-7BD1-000F-92D3665CE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92" y="4147455"/>
            <a:ext cx="3855811" cy="22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4143062-BCAA-D339-F286-6866C82A27CF}"/>
              </a:ext>
            </a:extLst>
          </p:cNvPr>
          <p:cNvSpPr txBox="1"/>
          <p:nvPr/>
        </p:nvSpPr>
        <p:spPr>
          <a:xfrm>
            <a:off x="5725884" y="6512062"/>
            <a:ext cx="74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381027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Een teek leeft alleen in het bos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0" y="3056995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Teken leven niet alleen in het bos</a:t>
            </a:r>
          </a:p>
          <a:p>
            <a:pPr algn="ctr"/>
            <a:r>
              <a:rPr lang="nl-NL" sz="2800" dirty="0"/>
              <a:t>Oók in duinen, parken en in je eigen tuin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D4B1D6-F29A-8F50-2D44-BF4D358AB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979" y="4138003"/>
            <a:ext cx="3792041" cy="221913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4DAA43-514E-4C1F-8C4B-E62B8B59E216}"/>
              </a:ext>
            </a:extLst>
          </p:cNvPr>
          <p:cNvSpPr txBox="1"/>
          <p:nvPr/>
        </p:nvSpPr>
        <p:spPr>
          <a:xfrm>
            <a:off x="5725884" y="6357139"/>
            <a:ext cx="74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246408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E6A9-913C-98FB-7978-8A3560B2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6000" dirty="0"/>
              <a:t>Goed of Fout?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73103-F9E5-A9F1-7F4B-DCA47B0A0A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16001" y="3635829"/>
            <a:ext cx="9360000" cy="2891350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Teken springen of vallen uit de bomen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FE7C2-A873-4DF1-97BF-550D30CA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538" y="4981642"/>
            <a:ext cx="22008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- informeel breedbeeld" id="{35654C26-E3F9-4E3F-8A21-67A13621C229}" vid="{F52A02F2-570D-48B8-B920-DC7404AE07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a1e6678-144a-4d90-a5a8-c5092648f599">VWTY62AWPNNR-403642387-13705</_dlc_DocId>
    <_dlc_DocIdUrl xmlns="ba1e6678-144a-4d90-a5a8-c5092648f599">
      <Url>https://vrfryslan.sharepoint.com/sites/ggd/centraledienstenenondersteuning/TeamIZB/_layouts/15/DocIdRedir.aspx?ID=VWTY62AWPNNR-403642387-13705</Url>
      <Description>VWTY62AWPNNR-403642387-13705</Description>
    </_dlc_DocIdUrl>
    <Ingevoerd xmlns="013e4935-c1e7-43f2-9c71-8cda12cae541">false</Ingevoerd>
    <TaxCatchAll xmlns="509c1074-dc4b-4f6f-910c-6e25b5ea9ad8" xsi:nil="true"/>
    <lcf76f155ced4ddcb4097134ff3c332f xmlns="013e4935-c1e7-43f2-9c71-8cda12cae541">
      <Terms xmlns="http://schemas.microsoft.com/office/infopath/2007/PartnerControls"/>
    </lcf76f155ced4ddcb4097134ff3c332f>
    <Versiebeheer xmlns="013e4935-c1e7-43f2-9c71-8cda12cae541" xsi:nil="true"/>
    <Proces xmlns="013e4935-c1e7-43f2-9c71-8cda12cae541" xsi:nil="true"/>
    <_Flow_SignoffStatus xmlns="013e4935-c1e7-43f2-9c71-8cda12cae541" xsi:nil="true"/>
    <Typedoc xmlns="013e4935-c1e7-43f2-9c71-8cda12cae5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24465935D90458C9A1F5121C05BE1" ma:contentTypeVersion="318" ma:contentTypeDescription="Een nieuw document maken." ma:contentTypeScope="" ma:versionID="f336dae8f7b42133466c34add64f40d4">
  <xsd:schema xmlns:xsd="http://www.w3.org/2001/XMLSchema" xmlns:xs="http://www.w3.org/2001/XMLSchema" xmlns:p="http://schemas.microsoft.com/office/2006/metadata/properties" xmlns:ns2="ba1e6678-144a-4d90-a5a8-c5092648f599" xmlns:ns3="013e4935-c1e7-43f2-9c71-8cda12cae541" xmlns:ns4="a8cc4065-04f1-456a-9477-2ecf19ac42f1" xmlns:ns5="509c1074-dc4b-4f6f-910c-6e25b5ea9ad8" targetNamespace="http://schemas.microsoft.com/office/2006/metadata/properties" ma:root="true" ma:fieldsID="7e299cdc9eafd96cab806808fafc7e00" ns2:_="" ns3:_="" ns4:_="" ns5:_="">
    <xsd:import namespace="ba1e6678-144a-4d90-a5a8-c5092648f599"/>
    <xsd:import namespace="013e4935-c1e7-43f2-9c71-8cda12cae541"/>
    <xsd:import namespace="a8cc4065-04f1-456a-9477-2ecf19ac42f1"/>
    <xsd:import namespace="509c1074-dc4b-4f6f-910c-6e25b5ea9a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5:TaxCatchAll" minOccurs="0"/>
                <xsd:element ref="ns3:lcf76f155ced4ddcb4097134ff3c332f" minOccurs="0"/>
                <xsd:element ref="ns3:MediaServiceObjectDetectorVersions" minOccurs="0"/>
                <xsd:element ref="ns3:Versiebeheer" minOccurs="0"/>
                <xsd:element ref="ns3:Typedoc" minOccurs="0"/>
                <xsd:element ref="ns3:Ingevoerd" minOccurs="0"/>
                <xsd:element ref="ns3:Proce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e6678-144a-4d90-a5a8-c5092648f59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e4935-c1e7-43f2-9c71-8cda12cae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5679d2bf-fa85-4c98-80fb-c2e8dc33f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Versiebeheer" ma:index="28" nillable="true" ma:displayName="Actie" ma:format="Dropdown" ma:internalName="Versiebeheer">
      <xsd:simpleType>
        <xsd:restriction base="dms:Choice">
          <xsd:enumeration value="Concept"/>
          <xsd:enumeration value="Goedgekeurd"/>
          <xsd:enumeration value="Archiveren"/>
          <xsd:enumeration value="Te herzien"/>
          <xsd:enumeration value="Samenvoegen"/>
        </xsd:restriction>
      </xsd:simpleType>
    </xsd:element>
    <xsd:element name="Typedoc" ma:index="29" nillable="true" ma:displayName="Type doc" ma:format="Dropdown" ma:internalName="Typedoc">
      <xsd:simpleType>
        <xsd:restriction base="dms:Choice">
          <xsd:enumeration value="WI"/>
          <xsd:enumeration value="WA"/>
          <xsd:enumeration value="Voorraadlijst"/>
        </xsd:restriction>
      </xsd:simpleType>
    </xsd:element>
    <xsd:element name="Ingevoerd" ma:index="30" nillable="true" ma:displayName="Ingevoerd" ma:default="0" ma:description="In lijst" ma:format="Dropdown" ma:internalName="Ingevoerd">
      <xsd:simpleType>
        <xsd:restriction base="dms:Boolean"/>
      </xsd:simpleType>
    </xsd:element>
    <xsd:element name="Proces" ma:index="31" nillable="true" ma:displayName="Proces" ma:format="Dropdown" ma:internalName="Proces">
      <xsd:simpleType>
        <xsd:restriction base="dms:Choice">
          <xsd:enumeration value="Bedrijfsvoering"/>
          <xsd:enumeration value="Kerntaak 1 | bestrijden"/>
          <xsd:enumeration value="Kerntaak 2 | Surveillance"/>
          <xsd:enumeration value="Kerntaak 3 | Beleid"/>
          <xsd:enumeration value="Kerntaak 4 | Preventie"/>
          <xsd:enumeration value="Kerntaak 5 | Netwerk en regie"/>
          <xsd:enumeration value="Kerntaak 6 | uitbraken"/>
          <xsd:enumeration value="Kerntaak 7 | kennis en onderzoek"/>
        </xsd:restriction>
      </xsd:simpleType>
    </xsd:element>
    <xsd:element name="_Flow_SignoffStatus" ma:index="32" nillable="true" ma:displayName="Afmeldingsstatus" ma:internalName="Afmeldings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c4065-04f1-456a-9477-2ecf19ac42f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c1074-dc4b-4f6f-910c-6e25b5ea9ad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2d229c6-a55a-4caf-934d-68cb6b93151a}" ma:internalName="TaxCatchAll" ma:showField="CatchAllData" ma:web="a8cc4065-04f1-456a-9477-2ecf19ac4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30A21C8-42C7-4375-86F8-B1C7037DCE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2CCDA-6824-41C9-BA96-05AC9CD5D0BD}">
  <ds:schemaRefs>
    <ds:schemaRef ds:uri="509c1074-dc4b-4f6f-910c-6e25b5ea9ad8"/>
    <ds:schemaRef ds:uri="http://schemas.microsoft.com/office/2006/metadata/properties"/>
    <ds:schemaRef ds:uri="http://www.w3.org/XML/1998/namespace"/>
    <ds:schemaRef ds:uri="013e4935-c1e7-43f2-9c71-8cda12cae54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8cc4065-04f1-456a-9477-2ecf19ac42f1"/>
    <ds:schemaRef ds:uri="http://schemas.microsoft.com/office/2006/documentManagement/types"/>
    <ds:schemaRef ds:uri="ba1e6678-144a-4d90-a5a8-c5092648f599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826F42B-D20D-417F-8025-F49A3C0B8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e6678-144a-4d90-a5a8-c5092648f599"/>
    <ds:schemaRef ds:uri="013e4935-c1e7-43f2-9c71-8cda12cae541"/>
    <ds:schemaRef ds:uri="a8cc4065-04f1-456a-9477-2ecf19ac42f1"/>
    <ds:schemaRef ds:uri="509c1074-dc4b-4f6f-910c-6e25b5ea9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48DECF4-D038-4C52-9073-1D634B2FB92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kleurig</Template>
  <TotalTime>188</TotalTime>
  <Words>671</Words>
  <Application>Microsoft Office PowerPoint</Application>
  <PresentationFormat>Breedbeeld</PresentationFormat>
  <Paragraphs>112</Paragraphs>
  <Slides>29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Office-thema</vt:lpstr>
      <vt:lpstr>De Teek</vt:lpstr>
      <vt:lpstr>Een teek? Pak ‘m beet!</vt:lpstr>
      <vt:lpstr>Goed of Fout?</vt:lpstr>
      <vt:lpstr>Fout</vt:lpstr>
      <vt:lpstr>Goed of Fout?</vt:lpstr>
      <vt:lpstr>Goed</vt:lpstr>
      <vt:lpstr>Goed of Fout?</vt:lpstr>
      <vt:lpstr>Fout</vt:lpstr>
      <vt:lpstr>Goed of Fout?</vt:lpstr>
      <vt:lpstr>Fout</vt:lpstr>
      <vt:lpstr>Goed of Fout?</vt:lpstr>
      <vt:lpstr>Goed</vt:lpstr>
      <vt:lpstr>Goed of Fout?</vt:lpstr>
      <vt:lpstr>Goed</vt:lpstr>
      <vt:lpstr>Goed of Fout?</vt:lpstr>
      <vt:lpstr>Goed</vt:lpstr>
      <vt:lpstr>Goed of Fout?</vt:lpstr>
      <vt:lpstr>Goed</vt:lpstr>
      <vt:lpstr>Goed of Fout?</vt:lpstr>
      <vt:lpstr>Goed</vt:lpstr>
      <vt:lpstr>Goed of Fout?</vt:lpstr>
      <vt:lpstr>Fout</vt:lpstr>
      <vt:lpstr>Goed of Fout?</vt:lpstr>
      <vt:lpstr>Goed</vt:lpstr>
      <vt:lpstr>Goed of Fout?</vt:lpstr>
      <vt:lpstr>Fout</vt:lpstr>
      <vt:lpstr>Goed of Fout?</vt:lpstr>
      <vt:lpstr>Fout</vt:lpstr>
      <vt:lpstr>Einde!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Teek</dc:title>
  <dc:creator>Gea de Boer</dc:creator>
  <cp:lastModifiedBy>Joke Drijver</cp:lastModifiedBy>
  <cp:revision>6</cp:revision>
  <dcterms:created xsi:type="dcterms:W3CDTF">2024-01-10T09:58:49Z</dcterms:created>
  <dcterms:modified xsi:type="dcterms:W3CDTF">2024-03-26T09:59:55Z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0x0101009FA24465935D90458C9A1F5121C05BE1</vt:lpwstr>
  </property>
  <property fmtid="{D5CDD505-2E9C-101B-9397-08002B2CF9AE}" pid="3" name="_dlc_DocIdItemGuid">
    <vt:lpwstr>5c7f74e4-2ab1-41da-9c1f-5501d117a553</vt:lpwstr>
  </property>
  <property fmtid="{D5CDD505-2E9C-101B-9397-08002B2CF9AE}" pid="4" name="MediaServiceImageTags">
    <vt:lpwstr/>
  </property>
</Properties>
</file>